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4"/>
  </p:notesMasterIdLst>
  <p:handoutMasterIdLst>
    <p:handoutMasterId r:id="rId15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1" r:id="rId11"/>
    <p:sldId id="584" r:id="rId12"/>
    <p:sldId id="58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846" y="-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07.12.2022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07/12/2022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07/12/2022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07/12/2022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Telefonunuz </a:t>
            </a:r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10685</TotalTime>
  <Words>480</Words>
  <Application>Microsoft Office PowerPoint</Application>
  <PresentationFormat>Ekran Gösterisi (4:3)</PresentationFormat>
  <Paragraphs>148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win7</cp:lastModifiedBy>
  <cp:revision>550</cp:revision>
  <dcterms:created xsi:type="dcterms:W3CDTF">2014-12-21T04:26:02Z</dcterms:created>
  <dcterms:modified xsi:type="dcterms:W3CDTF">2022-12-07T06:51:46Z</dcterms:modified>
</cp:coreProperties>
</file>